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50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12/20/2020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12/20/2020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12/20/2020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12/20/2020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12/20/2020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12/20/2020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12/20/2020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12/20/2020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12/20/2020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12/20/2020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12/20/2020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12/20/2020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12/20/2020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12/20/2020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12/20/2020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12/20/2020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8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50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12/20/2020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5" r:id="rId2"/>
    <p:sldLayoutId id="2147483651" r:id="rId3"/>
    <p:sldLayoutId id="2147483666" r:id="rId4"/>
    <p:sldLayoutId id="2147483653" r:id="rId5"/>
    <p:sldLayoutId id="2147483654" r:id="rId6"/>
    <p:sldLayoutId id="2147483655" r:id="rId7"/>
    <p:sldLayoutId id="2147483667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07067" y="1532586"/>
            <a:ext cx="7766936" cy="2518250"/>
          </a:xfrm>
        </p:spPr>
        <p:txBody>
          <a:bodyPr/>
          <a:lstStyle/>
          <a:p>
            <a:r>
              <a:rPr lang="ru-RU" dirty="0" smtClean="0"/>
              <a:t>Управляющие системы в устройствах электроснабжения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ru-RU" sz="3600" dirty="0" smtClean="0"/>
              <a:t>Принципы построения АСУЭ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31830481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Принципы построения АСУЭ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2047" y="1455313"/>
            <a:ext cx="9768874" cy="4481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54735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79314" y="1362611"/>
            <a:ext cx="9220760" cy="38790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65531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387531"/>
            <a:ext cx="10636978" cy="272915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3334" y="3116687"/>
            <a:ext cx="10353643" cy="35667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36917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Управляющие вычислительные системы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12124" y="1930400"/>
            <a:ext cx="10444766" cy="4895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03465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36373" y="590607"/>
            <a:ext cx="7446438" cy="5984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08195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7334" y="422945"/>
            <a:ext cx="9254258" cy="6171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78512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Информационное, математическое и организационное обеспечение АСУЭ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25605" y="2162220"/>
            <a:ext cx="9858889" cy="37105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70955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77122" y="380749"/>
            <a:ext cx="9053244" cy="235096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6220" y="2602324"/>
            <a:ext cx="8944297" cy="3379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196201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35536" y="373488"/>
            <a:ext cx="7447667" cy="61818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065013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9855" y="1543753"/>
            <a:ext cx="9630698" cy="3285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73741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95655" y="1760182"/>
            <a:ext cx="10145175" cy="39837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797101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09292" y="763806"/>
            <a:ext cx="9599283" cy="4361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955701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685" y="171718"/>
            <a:ext cx="8596668" cy="704045"/>
          </a:xfrm>
        </p:spPr>
        <p:txBody>
          <a:bodyPr/>
          <a:lstStyle/>
          <a:p>
            <a:pPr algn="ctr"/>
            <a:r>
              <a:rPr lang="ru-RU" dirty="0" smtClean="0"/>
              <a:t>Техническое обеспечение АСУЭ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77684" y="1246187"/>
            <a:ext cx="9226169" cy="5611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283043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7334" y="1490008"/>
            <a:ext cx="8956606" cy="45513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549152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6322" y="893983"/>
            <a:ext cx="9329909" cy="51473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998091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62651" y="1302124"/>
            <a:ext cx="9859171" cy="41327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618329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72425" y="98884"/>
            <a:ext cx="7223090" cy="67591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292174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880" y="150486"/>
            <a:ext cx="8765122" cy="6445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883437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53524" y="1203880"/>
            <a:ext cx="10141102" cy="3677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672667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Электронные вычислительные машины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74303" y="1608427"/>
            <a:ext cx="9704702" cy="49211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152386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7334" y="1123054"/>
            <a:ext cx="9501886" cy="5174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027896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52164" y="894549"/>
            <a:ext cx="6150923" cy="51270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454080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92847" y="1026409"/>
            <a:ext cx="10237886" cy="4241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984412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794304"/>
            <a:ext cx="10870992" cy="4247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897863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Устройства связи с объектом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84639" y="2066013"/>
            <a:ext cx="8906129" cy="36135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783908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7334" y="631065"/>
            <a:ext cx="9252277" cy="54102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52350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75848" y="637337"/>
            <a:ext cx="9053784" cy="5235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275818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71025" y="1505116"/>
            <a:ext cx="10232981" cy="3453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536232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17750" y="1008313"/>
            <a:ext cx="9292203" cy="53409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663385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31686" y="1349067"/>
            <a:ext cx="10543034" cy="44593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948069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Автоматизация работы диспетчерских пунктов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77333" y="1930399"/>
            <a:ext cx="9046215" cy="46336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657731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31077" y="1"/>
            <a:ext cx="61561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534137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14714" y="1335179"/>
            <a:ext cx="8145196" cy="48460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247997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7334" y="1175493"/>
            <a:ext cx="9050055" cy="50321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872478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7334" y="2160589"/>
            <a:ext cx="10471729" cy="31970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450501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Система автоматизированного учета электроэнергии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77333" y="2069597"/>
            <a:ext cx="8932257" cy="3738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49158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7334" y="609600"/>
            <a:ext cx="9847868" cy="5431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439742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77334" y="609600"/>
            <a:ext cx="10585186" cy="47995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130126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7334" y="609599"/>
            <a:ext cx="9074689" cy="25972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045582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05211" y="1506960"/>
            <a:ext cx="10010917" cy="4481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701175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1759710"/>
            <a:ext cx="11463403" cy="33532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080575"/>
      </p:ext>
    </p:extLst>
  </p:cSld>
  <p:clrMapOvr>
    <a:masterClrMapping/>
  </p:clrMapOvr>
</p:sld>
</file>

<file path=ppt/theme/theme1.xml><?xml version="1.0" encoding="utf-8"?>
<a:theme xmlns:a="http://schemas.openxmlformats.org/drawingml/2006/main" name="Грань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F496CB"/>
      </a:accent1>
      <a:accent2>
        <a:srgbClr val="BC356F"/>
      </a:accent2>
      <a:accent3>
        <a:srgbClr val="E65331"/>
      </a:accent3>
      <a:accent4>
        <a:srgbClr val="F27E19"/>
      </a:accent4>
      <a:accent5>
        <a:srgbClr val="F2AC19"/>
      </a:accent5>
      <a:accent6>
        <a:srgbClr val="BC80E0"/>
      </a:accent6>
      <a:hlink>
        <a:srgbClr val="EF5285"/>
      </a:hlink>
      <a:folHlink>
        <a:srgbClr val="F77F90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23659B44-6E34-4CE8-8F0D-387DA799682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57</TotalTime>
  <Words>39</Words>
  <Application>Microsoft Office PowerPoint</Application>
  <PresentationFormat>Широкоэкранный</PresentationFormat>
  <Paragraphs>10</Paragraphs>
  <Slides>42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42</vt:i4>
      </vt:variant>
    </vt:vector>
  </HeadingPairs>
  <TitlesOfParts>
    <vt:vector size="46" baseType="lpstr">
      <vt:lpstr>Arial</vt:lpstr>
      <vt:lpstr>Trebuchet MS</vt:lpstr>
      <vt:lpstr>Wingdings 3</vt:lpstr>
      <vt:lpstr>Грань</vt:lpstr>
      <vt:lpstr>Управляющие системы в устройствах электроснабжения</vt:lpstr>
      <vt:lpstr>Принципы построения АСУЭ</vt:lpstr>
      <vt:lpstr>Презентация PowerPoint</vt:lpstr>
      <vt:lpstr>Презентация PowerPoint</vt:lpstr>
      <vt:lpstr>Управляющие вычислительные системы</vt:lpstr>
      <vt:lpstr>Презентация PowerPoint</vt:lpstr>
      <vt:lpstr>Презентация PowerPoint</vt:lpstr>
      <vt:lpstr>Информационное, математическое и организационное обеспечение АСУЭ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Техническое обеспечение АСУЭ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Электронные вычислительные машины</vt:lpstr>
      <vt:lpstr>Презентация PowerPoint</vt:lpstr>
      <vt:lpstr>Презентация PowerPoint</vt:lpstr>
      <vt:lpstr>Презентация PowerPoint</vt:lpstr>
      <vt:lpstr>Презентация PowerPoint</vt:lpstr>
      <vt:lpstr>Устройства связи с объектом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Автоматизация работы диспетчерских пунктов</vt:lpstr>
      <vt:lpstr>Презентация PowerPoint</vt:lpstr>
      <vt:lpstr>Презентация PowerPoint</vt:lpstr>
      <vt:lpstr>Презентация PowerPoint</vt:lpstr>
      <vt:lpstr>Презентация PowerPoint</vt:lpstr>
      <vt:lpstr>Система автоматизированного учета электроэнергии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Управляющие системы в устройствах электроснабжения</dc:title>
  <dc:creator>Админ</dc:creator>
  <cp:lastModifiedBy>Админ</cp:lastModifiedBy>
  <cp:revision>6</cp:revision>
  <dcterms:created xsi:type="dcterms:W3CDTF">2020-12-20T04:33:06Z</dcterms:created>
  <dcterms:modified xsi:type="dcterms:W3CDTF">2020-12-20T05:30:21Z</dcterms:modified>
</cp:coreProperties>
</file>